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7" r:id="rId4"/>
    <p:sldId id="290" r:id="rId5"/>
    <p:sldId id="294" r:id="rId6"/>
    <p:sldId id="295" r:id="rId7"/>
    <p:sldId id="296" r:id="rId8"/>
    <p:sldId id="297" r:id="rId9"/>
    <p:sldId id="298" r:id="rId10"/>
    <p:sldId id="299" r:id="rId11"/>
    <p:sldId id="302" r:id="rId12"/>
    <p:sldId id="303" r:id="rId13"/>
    <p:sldId id="301" r:id="rId14"/>
    <p:sldId id="30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tu pasuje? </a:t>
            </a:r>
            <a:br>
              <a:rPr lang="pl-PL" b="1" dirty="0" smtClean="0"/>
            </a:br>
            <a:r>
              <a:rPr lang="pl-PL" b="1" dirty="0" smtClean="0"/>
              <a:t>Cz. III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 descr="14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862" y="2167125"/>
            <a:ext cx="5922276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 descr="14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862" y="2167125"/>
            <a:ext cx="5922276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 descr="14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862" y="2167125"/>
            <a:ext cx="5922276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14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4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5" y="2167125"/>
            <a:ext cx="2523749" cy="252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</Words>
  <Application>Microsoft Office PowerPoint</Application>
  <PresentationFormat>Pokaz na ekranie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Co tu pasuje?  Cz. III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39</cp:revision>
  <dcterms:created xsi:type="dcterms:W3CDTF">2013-07-23T15:48:06Z</dcterms:created>
  <dcterms:modified xsi:type="dcterms:W3CDTF">2013-12-23T11:21:42Z</dcterms:modified>
</cp:coreProperties>
</file>