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7" r:id="rId6"/>
    <p:sldId id="268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655" autoAdjust="0"/>
  </p:normalViewPr>
  <p:slideViewPr>
    <p:cSldViewPr>
      <p:cViewPr varScale="1">
        <p:scale>
          <a:sx n="131" d="100"/>
          <a:sy n="131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FB-D22E-4AD3-B8E0-54AD0ADFDB0B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Ile to kosztuje? </a:t>
            </a:r>
            <a:br>
              <a:rPr lang="pl-PL" b="1" dirty="0" smtClean="0"/>
            </a:br>
            <a:r>
              <a:rPr lang="pl-PL" b="1" dirty="0" smtClean="0"/>
              <a:t>Cz. I</a:t>
            </a:r>
            <a:endParaRPr lang="pl-PL" b="1" dirty="0"/>
          </a:p>
        </p:txBody>
      </p:sp>
      <p:pic>
        <p:nvPicPr>
          <p:cNvPr id="4" name="Obraz 3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1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2436874"/>
            <a:ext cx="6662942" cy="19842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1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551" y="1897377"/>
            <a:ext cx="5580899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1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1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1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1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529" y="1897377"/>
            <a:ext cx="6662942" cy="3063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4</Words>
  <Application>Microsoft Office PowerPoint</Application>
  <PresentationFormat>Pokaz na ekranie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Ile to kosztuje?  Cz. I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to kosztuje?  Cz. I</dc:title>
  <dc:creator>MD</dc:creator>
  <cp:lastModifiedBy>Ryszard Strzelczyk</cp:lastModifiedBy>
  <cp:revision>19</cp:revision>
  <dcterms:created xsi:type="dcterms:W3CDTF">2013-07-23T15:48:06Z</dcterms:created>
  <dcterms:modified xsi:type="dcterms:W3CDTF">2013-10-16T19:26:58Z</dcterms:modified>
</cp:coreProperties>
</file>