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7" d="100"/>
          <a:sy n="127" d="100"/>
        </p:scale>
        <p:origin x="-8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AC3FB-D22E-4AD3-B8E0-54AD0ADFDB0B}" type="datetimeFigureOut">
              <a:rPr lang="pl-PL" smtClean="0"/>
              <a:pPr/>
              <a:t>2013-12-23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BD116-D53D-4AC8-B116-24ADD1C0E64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AC3FB-D22E-4AD3-B8E0-54AD0ADFDB0B}" type="datetimeFigureOut">
              <a:rPr lang="pl-PL" smtClean="0"/>
              <a:pPr/>
              <a:t>2013-12-23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BD116-D53D-4AC8-B116-24ADD1C0E64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AC3FB-D22E-4AD3-B8E0-54AD0ADFDB0B}" type="datetimeFigureOut">
              <a:rPr lang="pl-PL" smtClean="0"/>
              <a:pPr/>
              <a:t>2013-12-23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BD116-D53D-4AC8-B116-24ADD1C0E64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AC3FB-D22E-4AD3-B8E0-54AD0ADFDB0B}" type="datetimeFigureOut">
              <a:rPr lang="pl-PL" smtClean="0"/>
              <a:pPr/>
              <a:t>2013-12-23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BD116-D53D-4AC8-B116-24ADD1C0E64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AC3FB-D22E-4AD3-B8E0-54AD0ADFDB0B}" type="datetimeFigureOut">
              <a:rPr lang="pl-PL" smtClean="0"/>
              <a:pPr/>
              <a:t>2013-12-23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BD116-D53D-4AC8-B116-24ADD1C0E64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AC3FB-D22E-4AD3-B8E0-54AD0ADFDB0B}" type="datetimeFigureOut">
              <a:rPr lang="pl-PL" smtClean="0"/>
              <a:pPr/>
              <a:t>2013-12-23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BD116-D53D-4AC8-B116-24ADD1C0E64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AC3FB-D22E-4AD3-B8E0-54AD0ADFDB0B}" type="datetimeFigureOut">
              <a:rPr lang="pl-PL" smtClean="0"/>
              <a:pPr/>
              <a:t>2013-12-23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BD116-D53D-4AC8-B116-24ADD1C0E64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AC3FB-D22E-4AD3-B8E0-54AD0ADFDB0B}" type="datetimeFigureOut">
              <a:rPr lang="pl-PL" smtClean="0"/>
              <a:pPr/>
              <a:t>2013-12-23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BD116-D53D-4AC8-B116-24ADD1C0E64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AC3FB-D22E-4AD3-B8E0-54AD0ADFDB0B}" type="datetimeFigureOut">
              <a:rPr lang="pl-PL" smtClean="0"/>
              <a:pPr/>
              <a:t>2013-12-23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BD116-D53D-4AC8-B116-24ADD1C0E64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AC3FB-D22E-4AD3-B8E0-54AD0ADFDB0B}" type="datetimeFigureOut">
              <a:rPr lang="pl-PL" smtClean="0"/>
              <a:pPr/>
              <a:t>2013-12-23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BD116-D53D-4AC8-B116-24ADD1C0E64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AC3FB-D22E-4AD3-B8E0-54AD0ADFDB0B}" type="datetimeFigureOut">
              <a:rPr lang="pl-PL" smtClean="0"/>
              <a:pPr/>
              <a:t>2013-12-23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BD116-D53D-4AC8-B116-24ADD1C0E64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AC3FB-D22E-4AD3-B8E0-54AD0ADFDB0B}" type="datetimeFigureOut">
              <a:rPr lang="pl-PL" smtClean="0"/>
              <a:pPr/>
              <a:t>2013-12-23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4BD116-D53D-4AC8-B116-24ADD1C0E645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b="1" dirty="0" smtClean="0"/>
              <a:t>Matematyczne opowiadania</a:t>
            </a:r>
            <a:br>
              <a:rPr lang="pl-PL" b="1" dirty="0" smtClean="0"/>
            </a:br>
            <a:r>
              <a:rPr lang="pl-PL" b="1" dirty="0" smtClean="0"/>
              <a:t>cz. I</a:t>
            </a:r>
            <a:endParaRPr lang="pl-PL" b="1" dirty="0"/>
          </a:p>
        </p:txBody>
      </p:sp>
      <p:pic>
        <p:nvPicPr>
          <p:cNvPr id="4" name="Obraz 3" descr="stopka na białym tle.png"/>
          <p:cNvPicPr>
            <a:picLocks noChangeAspect="1"/>
          </p:cNvPicPr>
          <p:nvPr/>
        </p:nvPicPr>
        <p:blipFill>
          <a:blip r:embed="rId2" cstate="print"/>
          <a:srcRect t="4871"/>
          <a:stretch>
            <a:fillRect/>
          </a:stretch>
        </p:blipFill>
        <p:spPr>
          <a:xfrm>
            <a:off x="972305" y="5157192"/>
            <a:ext cx="7199391" cy="1406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00808" y="4514998"/>
            <a:ext cx="5486400" cy="354162"/>
          </a:xfrm>
        </p:spPr>
        <p:txBody>
          <a:bodyPr>
            <a:normAutofit/>
          </a:bodyPr>
          <a:lstStyle/>
          <a:p>
            <a:pPr algn="ctr"/>
            <a:r>
              <a:rPr lang="pl-PL" sz="1400" dirty="0" smtClean="0"/>
              <a:t>Bilet kolejowy kupiony przez Internet</a:t>
            </a:r>
            <a:endParaRPr lang="pl-PL" sz="1400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99592" y="5085184"/>
            <a:ext cx="7488832" cy="1008112"/>
          </a:xfrm>
        </p:spPr>
        <p:txBody>
          <a:bodyPr>
            <a:noAutofit/>
          </a:bodyPr>
          <a:lstStyle/>
          <a:p>
            <a:r>
              <a:rPr lang="pl-PL" sz="1800" dirty="0" smtClean="0">
                <a:solidFill>
                  <a:srgbClr val="0070C0"/>
                </a:solidFill>
              </a:rPr>
              <a:t>Zadaj kilka pytań koledze lub koleżance z ławki, dotyczących informacji zawartych na bilecie.</a:t>
            </a:r>
          </a:p>
          <a:p>
            <a:pPr>
              <a:lnSpc>
                <a:spcPct val="150000"/>
              </a:lnSpc>
            </a:pPr>
            <a:r>
              <a:rPr lang="pl-PL" sz="1800" dirty="0" smtClean="0">
                <a:solidFill>
                  <a:srgbClr val="0070C0"/>
                </a:solidFill>
              </a:rPr>
              <a:t>Zaprojektuj własne piktogramy, które można umieścić na bilecie kolejowym</a:t>
            </a:r>
            <a:endParaRPr lang="pl-PL" sz="1800" dirty="0">
              <a:solidFill>
                <a:srgbClr val="0070C0"/>
              </a:solidFill>
            </a:endParaRPr>
          </a:p>
        </p:txBody>
      </p:sp>
      <p:pic>
        <p:nvPicPr>
          <p:cNvPr id="6" name="Symbol zastępczy obrazu 5" descr="Bilet IC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311" r="311"/>
          <a:stretch>
            <a:fillRect/>
          </a:stretch>
        </p:blipFill>
        <p:spPr>
          <a:xfrm>
            <a:off x="1368315" y="836712"/>
            <a:ext cx="6551387" cy="36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00808" y="4514998"/>
            <a:ext cx="5486400" cy="354162"/>
          </a:xfrm>
        </p:spPr>
        <p:txBody>
          <a:bodyPr>
            <a:normAutofit/>
          </a:bodyPr>
          <a:lstStyle/>
          <a:p>
            <a:pPr algn="ctr"/>
            <a:r>
              <a:rPr lang="pl-PL" sz="1400" dirty="0" smtClean="0"/>
              <a:t>Bilet kolejowy</a:t>
            </a:r>
            <a:endParaRPr lang="pl-PL" sz="1400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99592" y="5085184"/>
            <a:ext cx="7488832" cy="1224136"/>
          </a:xfrm>
        </p:spPr>
        <p:txBody>
          <a:bodyPr>
            <a:normAutofit/>
          </a:bodyPr>
          <a:lstStyle/>
          <a:p>
            <a:pPr lvl="0"/>
            <a:r>
              <a:rPr lang="pl-PL" sz="1800" dirty="0" smtClean="0">
                <a:solidFill>
                  <a:srgbClr val="0070C0"/>
                </a:solidFill>
              </a:rPr>
              <a:t>Zadaj kilka pytań koledze lub koleżance z ławki, dotyczących informacji zawartych na bilecie.</a:t>
            </a:r>
          </a:p>
          <a:p>
            <a:pPr lvl="0">
              <a:lnSpc>
                <a:spcPct val="150000"/>
              </a:lnSpc>
            </a:pPr>
            <a:r>
              <a:rPr lang="pl-PL" sz="1800" dirty="0" smtClean="0">
                <a:solidFill>
                  <a:srgbClr val="0070C0"/>
                </a:solidFill>
              </a:rPr>
              <a:t>Zaprojektuj własne piktogramy, które można umieścić na bilecie kolejowym</a:t>
            </a:r>
            <a:endParaRPr lang="pl-PL" sz="1800" dirty="0">
              <a:solidFill>
                <a:srgbClr val="0070C0"/>
              </a:solidFill>
            </a:endParaRPr>
          </a:p>
        </p:txBody>
      </p:sp>
      <p:pic>
        <p:nvPicPr>
          <p:cNvPr id="13" name="Symbol zastępczy obrazu 12" descr="Bilet PKP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611" b="611"/>
          <a:stretch>
            <a:fillRect/>
          </a:stretch>
        </p:blipFill>
        <p:spPr>
          <a:xfrm>
            <a:off x="1399564" y="836712"/>
            <a:ext cx="6488889" cy="36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828800" y="4581128"/>
            <a:ext cx="5486400" cy="354162"/>
          </a:xfrm>
        </p:spPr>
        <p:txBody>
          <a:bodyPr>
            <a:normAutofit/>
          </a:bodyPr>
          <a:lstStyle/>
          <a:p>
            <a:pPr algn="ctr"/>
            <a:r>
              <a:rPr lang="pl-PL" sz="1400" dirty="0" smtClean="0"/>
              <a:t>Bilet kolejowy - miejscówka</a:t>
            </a:r>
            <a:endParaRPr lang="pl-PL" sz="1400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27584" y="5085184"/>
            <a:ext cx="7488832" cy="1224136"/>
          </a:xfrm>
        </p:spPr>
        <p:txBody>
          <a:bodyPr>
            <a:normAutofit fontScale="55000" lnSpcReduction="20000"/>
          </a:bodyPr>
          <a:lstStyle/>
          <a:p>
            <a:pPr marL="342900" lvl="0" indent="-342900"/>
            <a:r>
              <a:rPr lang="pl-PL" sz="3200" dirty="0" smtClean="0">
                <a:solidFill>
                  <a:srgbClr val="0070C0"/>
                </a:solidFill>
              </a:rPr>
              <a:t>Zaprojektuj piktogramy dla oznaczenia:</a:t>
            </a:r>
          </a:p>
          <a:p>
            <a:pPr marL="342900" lvl="0" indent="-342900">
              <a:buFontTx/>
              <a:buChar char="-"/>
            </a:pPr>
            <a:r>
              <a:rPr lang="pl-PL" sz="3200" dirty="0" smtClean="0">
                <a:solidFill>
                  <a:srgbClr val="0070C0"/>
                </a:solidFill>
              </a:rPr>
              <a:t>wagon bez przedziałów</a:t>
            </a:r>
          </a:p>
          <a:p>
            <a:pPr marL="342900" lvl="0" indent="-342900">
              <a:buFontTx/>
              <a:buChar char="-"/>
            </a:pPr>
            <a:r>
              <a:rPr lang="pl-PL" sz="3200" dirty="0" smtClean="0">
                <a:solidFill>
                  <a:srgbClr val="0070C0"/>
                </a:solidFill>
              </a:rPr>
              <a:t>dla niepalących</a:t>
            </a:r>
          </a:p>
          <a:p>
            <a:pPr marL="342900" lvl="0" indent="-342900">
              <a:buFontTx/>
              <a:buChar char="-"/>
            </a:pPr>
            <a:r>
              <a:rPr lang="pl-PL" sz="3200" dirty="0" smtClean="0">
                <a:solidFill>
                  <a:srgbClr val="0070C0"/>
                </a:solidFill>
              </a:rPr>
              <a:t>miejsce przy oknie</a:t>
            </a:r>
          </a:p>
        </p:txBody>
      </p:sp>
      <p:pic>
        <p:nvPicPr>
          <p:cNvPr id="8" name="Symbol zastępczy obrazu 7" descr="Miejscówka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2382" b="2382"/>
          <a:stretch>
            <a:fillRect/>
          </a:stretch>
        </p:blipFill>
        <p:spPr>
          <a:xfrm>
            <a:off x="760195" y="836712"/>
            <a:ext cx="7623611" cy="36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00808" y="4803030"/>
            <a:ext cx="5486400" cy="354162"/>
          </a:xfrm>
        </p:spPr>
        <p:txBody>
          <a:bodyPr>
            <a:normAutofit/>
          </a:bodyPr>
          <a:lstStyle/>
          <a:p>
            <a:pPr algn="ctr"/>
            <a:r>
              <a:rPr lang="pl-PL" sz="1400" dirty="0" smtClean="0"/>
              <a:t>Karta pokładowa – bilet samolotowy</a:t>
            </a:r>
            <a:endParaRPr lang="pl-PL" sz="1400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99592" y="5301208"/>
            <a:ext cx="7488832" cy="1224136"/>
          </a:xfrm>
        </p:spPr>
        <p:txBody>
          <a:bodyPr>
            <a:normAutofit fontScale="55000" lnSpcReduction="20000"/>
          </a:bodyPr>
          <a:lstStyle/>
          <a:p>
            <a:r>
              <a:rPr lang="pl-PL" sz="3200" dirty="0" smtClean="0">
                <a:solidFill>
                  <a:srgbClr val="0070C0"/>
                </a:solidFill>
              </a:rPr>
              <a:t>Zaprojektuj piktogramy dla oznaczenia:</a:t>
            </a:r>
          </a:p>
          <a:p>
            <a:pPr>
              <a:buFontTx/>
              <a:buChar char="-"/>
            </a:pPr>
            <a:r>
              <a:rPr lang="pl-PL" sz="3200" dirty="0" smtClean="0">
                <a:solidFill>
                  <a:srgbClr val="0070C0"/>
                </a:solidFill>
              </a:rPr>
              <a:t> godziny </a:t>
            </a:r>
            <a:r>
              <a:rPr lang="pl-PL" sz="3200" dirty="0" smtClean="0">
                <a:solidFill>
                  <a:srgbClr val="0070C0"/>
                </a:solidFill>
              </a:rPr>
              <a:t>odlotu</a:t>
            </a:r>
          </a:p>
          <a:p>
            <a:pPr>
              <a:buFontTx/>
              <a:buChar char="-"/>
            </a:pPr>
            <a:r>
              <a:rPr lang="pl-PL" sz="3200" dirty="0" smtClean="0">
                <a:solidFill>
                  <a:srgbClr val="0070C0"/>
                </a:solidFill>
              </a:rPr>
              <a:t> miejsca</a:t>
            </a:r>
            <a:endParaRPr lang="pl-PL" sz="3200" dirty="0" smtClean="0">
              <a:solidFill>
                <a:srgbClr val="0070C0"/>
              </a:solidFill>
            </a:endParaRPr>
          </a:p>
          <a:p>
            <a:pPr>
              <a:buFontTx/>
              <a:buChar char="-"/>
            </a:pPr>
            <a:r>
              <a:rPr lang="pl-PL" sz="3200" dirty="0" smtClean="0">
                <a:solidFill>
                  <a:srgbClr val="0070C0"/>
                </a:solidFill>
              </a:rPr>
              <a:t> bagażu </a:t>
            </a:r>
            <a:endParaRPr lang="pl-PL" sz="3200" dirty="0" smtClean="0">
              <a:solidFill>
                <a:srgbClr val="0070C0"/>
              </a:solidFill>
            </a:endParaRPr>
          </a:p>
        </p:txBody>
      </p:sp>
      <p:pic>
        <p:nvPicPr>
          <p:cNvPr id="12" name="Symbol zastępczy obrazu 11" descr="Samolotowa karta pokładowa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603" b="603"/>
          <a:stretch>
            <a:fillRect/>
          </a:stretch>
        </p:blipFill>
        <p:spPr>
          <a:xfrm>
            <a:off x="2349695" y="908720"/>
            <a:ext cx="4588626" cy="36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93</Words>
  <Application>Microsoft Office PowerPoint</Application>
  <PresentationFormat>Pokaz na ekranie (4:3)</PresentationFormat>
  <Paragraphs>17</Paragraphs>
  <Slides>5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5</vt:i4>
      </vt:variant>
    </vt:vector>
  </HeadingPairs>
  <TitlesOfParts>
    <vt:vector size="6" baseType="lpstr">
      <vt:lpstr>Motyw pakietu Office</vt:lpstr>
      <vt:lpstr>Matematyczne opowiadania cz. I</vt:lpstr>
      <vt:lpstr>Bilet kolejowy kupiony przez Internet</vt:lpstr>
      <vt:lpstr>Bilet kolejowy</vt:lpstr>
      <vt:lpstr>Bilet kolejowy - miejscówka</vt:lpstr>
      <vt:lpstr>Karta pokładowa – bilet samolotowy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Ile to kosztuje?  Cz. I</dc:title>
  <dc:creator>MD</dc:creator>
  <cp:lastModifiedBy>Ryszard Strzelczyk</cp:lastModifiedBy>
  <cp:revision>28</cp:revision>
  <dcterms:created xsi:type="dcterms:W3CDTF">2013-07-23T15:48:06Z</dcterms:created>
  <dcterms:modified xsi:type="dcterms:W3CDTF">2013-12-23T10:39:23Z</dcterms:modified>
</cp:coreProperties>
</file>