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C3FB-D22E-4AD3-B8E0-54AD0ADFDB0B}" type="datetimeFigureOut">
              <a:rPr lang="pl-PL" smtClean="0"/>
              <a:pPr/>
              <a:t>2013-10-19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Podobnie, czyli jak? </a:t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3" name="Obraz 2" descr="stopka na białym tle.png"/>
          <p:cNvPicPr>
            <a:picLocks noChangeAspect="1"/>
          </p:cNvPicPr>
          <p:nvPr/>
        </p:nvPicPr>
        <p:blipFill>
          <a:blip r:embed="rId2" cstate="print"/>
          <a:srcRect t="4871"/>
          <a:stretch>
            <a:fillRect/>
          </a:stretch>
        </p:blipFill>
        <p:spPr>
          <a:xfrm>
            <a:off x="972305" y="5157192"/>
            <a:ext cx="7199391" cy="1406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27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2335" y="3069335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27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2320" y="2258565"/>
            <a:ext cx="3959360" cy="23408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27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299" y="3069335"/>
            <a:ext cx="5041402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27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62754" y="3069335"/>
            <a:ext cx="1618491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27_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28083" y="3066287"/>
            <a:ext cx="4687834" cy="72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27_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28083" y="3066287"/>
            <a:ext cx="4687834" cy="72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 descr="27_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28083" y="3069335"/>
            <a:ext cx="4687834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</Words>
  <Application>Microsoft Office PowerPoint</Application>
  <PresentationFormat>Pokaz na ekranie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Podobnie, czyli jak?  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 to kosztuje?  Cz. I</dc:title>
  <dc:creator>MD</dc:creator>
  <cp:lastModifiedBy>Ryszard Strzelczyk</cp:lastModifiedBy>
  <cp:revision>31</cp:revision>
  <dcterms:created xsi:type="dcterms:W3CDTF">2013-07-23T15:48:06Z</dcterms:created>
  <dcterms:modified xsi:type="dcterms:W3CDTF">2013-10-19T16:14:42Z</dcterms:modified>
</cp:coreProperties>
</file>