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4" r:id="rId4"/>
    <p:sldId id="281" r:id="rId5"/>
    <p:sldId id="282" r:id="rId6"/>
    <p:sldId id="283" r:id="rId7"/>
    <p:sldId id="270" r:id="rId8"/>
    <p:sldId id="285" r:id="rId9"/>
    <p:sldId id="286" r:id="rId10"/>
    <p:sldId id="287" r:id="rId11"/>
    <p:sldId id="288" r:id="rId12"/>
    <p:sldId id="289" r:id="rId13"/>
    <p:sldId id="290" r:id="rId14"/>
    <p:sldId id="271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Nie tylko woreczki</a:t>
            </a:r>
            <a:br>
              <a:rPr lang="pl-PL" b="1" dirty="0" smtClean="0"/>
            </a:br>
            <a:r>
              <a:rPr lang="pl-PL" b="1" dirty="0" smtClean="0"/>
              <a:t>Cz. 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628800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az 1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068960"/>
            <a:ext cx="719329" cy="719329"/>
          </a:xfrm>
          <a:prstGeom prst="rect">
            <a:avLst/>
          </a:prstGeom>
        </p:spPr>
      </p:pic>
      <p:pic>
        <p:nvPicPr>
          <p:cNvPr id="21" name="Obraz 20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564904"/>
            <a:ext cx="719329" cy="719329"/>
          </a:xfrm>
          <a:prstGeom prst="rect">
            <a:avLst/>
          </a:prstGeom>
        </p:spPr>
      </p:pic>
      <p:pic>
        <p:nvPicPr>
          <p:cNvPr id="24" name="Obraz 23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212976"/>
            <a:ext cx="719329" cy="719329"/>
          </a:xfrm>
          <a:prstGeom prst="rect">
            <a:avLst/>
          </a:prstGeom>
        </p:spPr>
      </p:pic>
      <p:pic>
        <p:nvPicPr>
          <p:cNvPr id="25" name="Obraz 24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645024"/>
            <a:ext cx="719329" cy="719329"/>
          </a:xfrm>
          <a:prstGeom prst="rect">
            <a:avLst/>
          </a:prstGeom>
        </p:spPr>
      </p:pic>
      <p:pic>
        <p:nvPicPr>
          <p:cNvPr id="26" name="Obraz 25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060848"/>
            <a:ext cx="719329" cy="719329"/>
          </a:xfrm>
          <a:prstGeom prst="rect">
            <a:avLst/>
          </a:prstGeom>
        </p:spPr>
      </p:pic>
      <p:pic>
        <p:nvPicPr>
          <p:cNvPr id="33" name="Obraz 3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772816"/>
            <a:ext cx="719329" cy="719329"/>
          </a:xfrm>
          <a:prstGeom prst="rect">
            <a:avLst/>
          </a:prstGeom>
        </p:spPr>
      </p:pic>
      <p:pic>
        <p:nvPicPr>
          <p:cNvPr id="34" name="Obraz 33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996952"/>
            <a:ext cx="719329" cy="719329"/>
          </a:xfrm>
          <a:prstGeom prst="rect">
            <a:avLst/>
          </a:prstGeom>
        </p:spPr>
      </p:pic>
      <p:pic>
        <p:nvPicPr>
          <p:cNvPr id="35" name="Obraz 34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36912"/>
            <a:ext cx="719329" cy="719329"/>
          </a:xfrm>
          <a:prstGeom prst="rect">
            <a:avLst/>
          </a:prstGeom>
        </p:spPr>
      </p:pic>
      <p:pic>
        <p:nvPicPr>
          <p:cNvPr id="36" name="Obraz 35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996952"/>
            <a:ext cx="719329" cy="719329"/>
          </a:xfrm>
          <a:prstGeom prst="rect">
            <a:avLst/>
          </a:prstGeom>
        </p:spPr>
      </p:pic>
      <p:pic>
        <p:nvPicPr>
          <p:cNvPr id="37" name="Obraz 36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3573016"/>
            <a:ext cx="719329" cy="719329"/>
          </a:xfrm>
          <a:prstGeom prst="rect">
            <a:avLst/>
          </a:prstGeom>
        </p:spPr>
      </p:pic>
      <p:pic>
        <p:nvPicPr>
          <p:cNvPr id="38" name="Obraz 37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4005064"/>
            <a:ext cx="719329" cy="719329"/>
          </a:xfrm>
          <a:prstGeom prst="rect">
            <a:avLst/>
          </a:prstGeom>
        </p:spPr>
      </p:pic>
      <p:pic>
        <p:nvPicPr>
          <p:cNvPr id="39" name="Obraz 38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3645024"/>
            <a:ext cx="719329" cy="719329"/>
          </a:xfrm>
          <a:prstGeom prst="rect">
            <a:avLst/>
          </a:prstGeom>
        </p:spPr>
      </p:pic>
      <p:pic>
        <p:nvPicPr>
          <p:cNvPr id="40" name="Obraz 39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4653136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556792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Obraz 32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581128"/>
            <a:ext cx="719329" cy="719329"/>
          </a:xfrm>
          <a:prstGeom prst="rect">
            <a:avLst/>
          </a:prstGeom>
        </p:spPr>
      </p:pic>
      <p:pic>
        <p:nvPicPr>
          <p:cNvPr id="34" name="Obraz 33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365104"/>
            <a:ext cx="719329" cy="719329"/>
          </a:xfrm>
          <a:prstGeom prst="rect">
            <a:avLst/>
          </a:prstGeom>
        </p:spPr>
      </p:pic>
      <p:pic>
        <p:nvPicPr>
          <p:cNvPr id="35" name="Obraz 34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005064"/>
            <a:ext cx="719329" cy="719329"/>
          </a:xfrm>
          <a:prstGeom prst="rect">
            <a:avLst/>
          </a:prstGeom>
        </p:spPr>
      </p:pic>
      <p:pic>
        <p:nvPicPr>
          <p:cNvPr id="36" name="Obraz 35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5085184"/>
            <a:ext cx="719329" cy="719329"/>
          </a:xfrm>
          <a:prstGeom prst="rect">
            <a:avLst/>
          </a:prstGeom>
        </p:spPr>
      </p:pic>
      <p:pic>
        <p:nvPicPr>
          <p:cNvPr id="37" name="Obraz 36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365104"/>
            <a:ext cx="719329" cy="719329"/>
          </a:xfrm>
          <a:prstGeom prst="rect">
            <a:avLst/>
          </a:prstGeom>
        </p:spPr>
      </p:pic>
      <p:pic>
        <p:nvPicPr>
          <p:cNvPr id="38" name="Obraz 37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445224"/>
            <a:ext cx="719329" cy="719329"/>
          </a:xfrm>
          <a:prstGeom prst="rect">
            <a:avLst/>
          </a:prstGeom>
        </p:spPr>
      </p:pic>
      <p:pic>
        <p:nvPicPr>
          <p:cNvPr id="39" name="Obraz 38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941168"/>
            <a:ext cx="719329" cy="719329"/>
          </a:xfrm>
          <a:prstGeom prst="rect">
            <a:avLst/>
          </a:prstGeom>
        </p:spPr>
      </p:pic>
      <p:pic>
        <p:nvPicPr>
          <p:cNvPr id="40" name="Obraz 39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212976"/>
            <a:ext cx="719329" cy="719329"/>
          </a:xfrm>
          <a:prstGeom prst="rect">
            <a:avLst/>
          </a:prstGeom>
        </p:spPr>
      </p:pic>
      <p:pic>
        <p:nvPicPr>
          <p:cNvPr id="41" name="Obraz 40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284984"/>
            <a:ext cx="719329" cy="719329"/>
          </a:xfrm>
          <a:prstGeom prst="rect">
            <a:avLst/>
          </a:prstGeom>
        </p:spPr>
      </p:pic>
      <p:pic>
        <p:nvPicPr>
          <p:cNvPr id="42" name="Obraz 41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356992"/>
            <a:ext cx="719329" cy="719329"/>
          </a:xfrm>
          <a:prstGeom prst="rect">
            <a:avLst/>
          </a:prstGeom>
        </p:spPr>
      </p:pic>
      <p:pic>
        <p:nvPicPr>
          <p:cNvPr id="43" name="Obraz 42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996952"/>
            <a:ext cx="719329" cy="719329"/>
          </a:xfrm>
          <a:prstGeom prst="rect">
            <a:avLst/>
          </a:prstGeom>
        </p:spPr>
      </p:pic>
      <p:pic>
        <p:nvPicPr>
          <p:cNvPr id="44" name="Obraz 43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356992"/>
            <a:ext cx="719329" cy="719329"/>
          </a:xfrm>
          <a:prstGeom prst="rect">
            <a:avLst/>
          </a:prstGeom>
        </p:spPr>
      </p:pic>
      <p:pic>
        <p:nvPicPr>
          <p:cNvPr id="45" name="Obraz 44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284984"/>
            <a:ext cx="719329" cy="719329"/>
          </a:xfrm>
          <a:prstGeom prst="rect">
            <a:avLst/>
          </a:prstGeom>
        </p:spPr>
      </p:pic>
      <p:pic>
        <p:nvPicPr>
          <p:cNvPr id="46" name="Obraz 45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988840"/>
            <a:ext cx="719329" cy="719329"/>
          </a:xfrm>
          <a:prstGeom prst="rect">
            <a:avLst/>
          </a:prstGeom>
        </p:spPr>
      </p:pic>
      <p:pic>
        <p:nvPicPr>
          <p:cNvPr id="47" name="Obraz 46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132856"/>
            <a:ext cx="719329" cy="719329"/>
          </a:xfrm>
          <a:prstGeom prst="rect">
            <a:avLst/>
          </a:prstGeom>
        </p:spPr>
      </p:pic>
      <p:pic>
        <p:nvPicPr>
          <p:cNvPr id="48" name="Obraz 47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2420888"/>
            <a:ext cx="719329" cy="719329"/>
          </a:xfrm>
          <a:prstGeom prst="rect">
            <a:avLst/>
          </a:prstGeom>
        </p:spPr>
      </p:pic>
      <p:pic>
        <p:nvPicPr>
          <p:cNvPr id="49" name="Obraz 48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772816"/>
            <a:ext cx="719329" cy="719329"/>
          </a:xfrm>
          <a:prstGeom prst="rect">
            <a:avLst/>
          </a:prstGeom>
        </p:spPr>
      </p:pic>
      <p:pic>
        <p:nvPicPr>
          <p:cNvPr id="50" name="Obraz 49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060848"/>
            <a:ext cx="719329" cy="719329"/>
          </a:xfrm>
          <a:prstGeom prst="rect">
            <a:avLst/>
          </a:prstGeom>
        </p:spPr>
      </p:pic>
      <p:pic>
        <p:nvPicPr>
          <p:cNvPr id="51" name="Obraz 50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348880"/>
            <a:ext cx="719329" cy="719329"/>
          </a:xfrm>
          <a:prstGeom prst="rect">
            <a:avLst/>
          </a:prstGeom>
        </p:spPr>
      </p:pic>
      <p:pic>
        <p:nvPicPr>
          <p:cNvPr id="52" name="Obraz 51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1844824"/>
            <a:ext cx="719329" cy="719329"/>
          </a:xfrm>
          <a:prstGeom prst="rect">
            <a:avLst/>
          </a:prstGeom>
        </p:spPr>
      </p:pic>
      <p:pic>
        <p:nvPicPr>
          <p:cNvPr id="53" name="Obraz 52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492896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może być?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9" name="Obraz 8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564904"/>
            <a:ext cx="719329" cy="719329"/>
          </a:xfrm>
          <a:prstGeom prst="rect">
            <a:avLst/>
          </a:prstGeom>
        </p:spPr>
      </p:pic>
      <p:pic>
        <p:nvPicPr>
          <p:cNvPr id="10" name="Obraz 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420888"/>
            <a:ext cx="719329" cy="719329"/>
          </a:xfrm>
          <a:prstGeom prst="rect">
            <a:avLst/>
          </a:prstGeom>
        </p:spPr>
      </p:pic>
      <p:pic>
        <p:nvPicPr>
          <p:cNvPr id="11" name="Obraz 10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420888"/>
            <a:ext cx="719329" cy="719329"/>
          </a:xfrm>
          <a:prstGeom prst="rect">
            <a:avLst/>
          </a:prstGeom>
        </p:spPr>
      </p:pic>
      <p:pic>
        <p:nvPicPr>
          <p:cNvPr id="12" name="Obraz 11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717032"/>
            <a:ext cx="719329" cy="719329"/>
          </a:xfrm>
          <a:prstGeom prst="rect">
            <a:avLst/>
          </a:prstGeom>
        </p:spPr>
      </p:pic>
      <p:pic>
        <p:nvPicPr>
          <p:cNvPr id="13" name="Obraz 12" descr="26_dziesie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3789040"/>
            <a:ext cx="719329" cy="719329"/>
          </a:xfrm>
          <a:prstGeom prst="rect">
            <a:avLst/>
          </a:prstGeom>
        </p:spPr>
      </p:pic>
      <p:pic>
        <p:nvPicPr>
          <p:cNvPr id="14" name="Obraz 13" descr="26_dziesie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3861048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może być?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0" name="Obraz 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636912"/>
            <a:ext cx="719329" cy="719329"/>
          </a:xfrm>
          <a:prstGeom prst="rect">
            <a:avLst/>
          </a:prstGeom>
        </p:spPr>
      </p:pic>
      <p:pic>
        <p:nvPicPr>
          <p:cNvPr id="11" name="Obraz 10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420888"/>
            <a:ext cx="719329" cy="719329"/>
          </a:xfrm>
          <a:prstGeom prst="rect">
            <a:avLst/>
          </a:prstGeom>
        </p:spPr>
      </p:pic>
      <p:pic>
        <p:nvPicPr>
          <p:cNvPr id="12" name="Obraz 11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420888"/>
            <a:ext cx="719329" cy="719329"/>
          </a:xfrm>
          <a:prstGeom prst="rect">
            <a:avLst/>
          </a:prstGeom>
        </p:spPr>
      </p:pic>
      <p:pic>
        <p:nvPicPr>
          <p:cNvPr id="13" name="Obraz 12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573016"/>
            <a:ext cx="719329" cy="719329"/>
          </a:xfrm>
          <a:prstGeom prst="rect">
            <a:avLst/>
          </a:prstGeom>
        </p:spPr>
      </p:pic>
      <p:pic>
        <p:nvPicPr>
          <p:cNvPr id="14" name="Obraz 13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573016"/>
            <a:ext cx="719329" cy="719329"/>
          </a:xfrm>
          <a:prstGeom prst="rect">
            <a:avLst/>
          </a:prstGeom>
        </p:spPr>
      </p:pic>
      <p:pic>
        <p:nvPicPr>
          <p:cNvPr id="15" name="Obraz 14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645024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4" name="Obraz 13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719329" cy="719329"/>
          </a:xfrm>
          <a:prstGeom prst="rect">
            <a:avLst/>
          </a:prstGeom>
        </p:spPr>
      </p:pic>
      <p:pic>
        <p:nvPicPr>
          <p:cNvPr id="15" name="Obraz 14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501008"/>
            <a:ext cx="719329" cy="719329"/>
          </a:xfrm>
          <a:prstGeom prst="rect">
            <a:avLst/>
          </a:prstGeom>
        </p:spPr>
      </p:pic>
      <p:pic>
        <p:nvPicPr>
          <p:cNvPr id="16" name="Obraz 15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988840"/>
            <a:ext cx="719329" cy="719329"/>
          </a:xfrm>
          <a:prstGeom prst="rect">
            <a:avLst/>
          </a:prstGeom>
        </p:spPr>
      </p:pic>
      <p:pic>
        <p:nvPicPr>
          <p:cNvPr id="17" name="Obraz 16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284984"/>
            <a:ext cx="719329" cy="719329"/>
          </a:xfrm>
          <a:prstGeom prst="rect">
            <a:avLst/>
          </a:prstGeom>
        </p:spPr>
      </p:pic>
      <p:pic>
        <p:nvPicPr>
          <p:cNvPr id="18" name="Obraz 17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060848"/>
            <a:ext cx="719329" cy="719329"/>
          </a:xfrm>
          <a:prstGeom prst="rect">
            <a:avLst/>
          </a:prstGeom>
        </p:spPr>
      </p:pic>
      <p:pic>
        <p:nvPicPr>
          <p:cNvPr id="19" name="Obraz 18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204864"/>
            <a:ext cx="719329" cy="719329"/>
          </a:xfrm>
          <a:prstGeom prst="rect">
            <a:avLst/>
          </a:prstGeom>
        </p:spPr>
      </p:pic>
      <p:pic>
        <p:nvPicPr>
          <p:cNvPr id="20" name="Obraz 1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348880"/>
            <a:ext cx="719329" cy="719329"/>
          </a:xfrm>
          <a:prstGeom prst="rect">
            <a:avLst/>
          </a:prstGeom>
        </p:spPr>
      </p:pic>
      <p:pic>
        <p:nvPicPr>
          <p:cNvPr id="21" name="Obraz 20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492896"/>
            <a:ext cx="719329" cy="719329"/>
          </a:xfrm>
          <a:prstGeom prst="rect">
            <a:avLst/>
          </a:prstGeom>
        </p:spPr>
      </p:pic>
      <p:pic>
        <p:nvPicPr>
          <p:cNvPr id="22" name="Obraz 21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636912"/>
            <a:ext cx="719329" cy="719329"/>
          </a:xfrm>
          <a:prstGeom prst="rect">
            <a:avLst/>
          </a:prstGeom>
        </p:spPr>
      </p:pic>
      <p:pic>
        <p:nvPicPr>
          <p:cNvPr id="23" name="Obraz 2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780928"/>
            <a:ext cx="719329" cy="719329"/>
          </a:xfrm>
          <a:prstGeom prst="rect">
            <a:avLst/>
          </a:prstGeom>
        </p:spPr>
      </p:pic>
      <p:pic>
        <p:nvPicPr>
          <p:cNvPr id="24" name="Obraz 23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2996952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8" name="Obraz 17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719329" cy="719329"/>
          </a:xfrm>
          <a:prstGeom prst="rect">
            <a:avLst/>
          </a:prstGeom>
        </p:spPr>
      </p:pic>
      <p:pic>
        <p:nvPicPr>
          <p:cNvPr id="19" name="Obraz 18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573016"/>
            <a:ext cx="719329" cy="719329"/>
          </a:xfrm>
          <a:prstGeom prst="rect">
            <a:avLst/>
          </a:prstGeom>
        </p:spPr>
      </p:pic>
      <p:pic>
        <p:nvPicPr>
          <p:cNvPr id="20" name="Obraz 1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060848"/>
            <a:ext cx="719329" cy="719329"/>
          </a:xfrm>
          <a:prstGeom prst="rect">
            <a:avLst/>
          </a:prstGeom>
        </p:spPr>
      </p:pic>
      <p:pic>
        <p:nvPicPr>
          <p:cNvPr id="21" name="Obraz 20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356992"/>
            <a:ext cx="719329" cy="719329"/>
          </a:xfrm>
          <a:prstGeom prst="rect">
            <a:avLst/>
          </a:prstGeom>
        </p:spPr>
      </p:pic>
      <p:pic>
        <p:nvPicPr>
          <p:cNvPr id="22" name="Obraz 21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132856"/>
            <a:ext cx="719329" cy="719329"/>
          </a:xfrm>
          <a:prstGeom prst="rect">
            <a:avLst/>
          </a:prstGeom>
        </p:spPr>
      </p:pic>
      <p:pic>
        <p:nvPicPr>
          <p:cNvPr id="23" name="Obraz 2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276872"/>
            <a:ext cx="719329" cy="719329"/>
          </a:xfrm>
          <a:prstGeom prst="rect">
            <a:avLst/>
          </a:prstGeom>
        </p:spPr>
      </p:pic>
      <p:pic>
        <p:nvPicPr>
          <p:cNvPr id="24" name="Obraz 23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420888"/>
            <a:ext cx="719329" cy="719329"/>
          </a:xfrm>
          <a:prstGeom prst="rect">
            <a:avLst/>
          </a:prstGeom>
        </p:spPr>
      </p:pic>
      <p:pic>
        <p:nvPicPr>
          <p:cNvPr id="25" name="Obraz 24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564904"/>
            <a:ext cx="719329" cy="719329"/>
          </a:xfrm>
          <a:prstGeom prst="rect">
            <a:avLst/>
          </a:prstGeom>
        </p:spPr>
      </p:pic>
      <p:pic>
        <p:nvPicPr>
          <p:cNvPr id="38" name="Obraz 37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708920"/>
            <a:ext cx="719329" cy="719329"/>
          </a:xfrm>
          <a:prstGeom prst="rect">
            <a:avLst/>
          </a:prstGeom>
        </p:spPr>
      </p:pic>
      <p:pic>
        <p:nvPicPr>
          <p:cNvPr id="39" name="Obraz 38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852936"/>
            <a:ext cx="719329" cy="719329"/>
          </a:xfrm>
          <a:prstGeom prst="rect">
            <a:avLst/>
          </a:prstGeom>
        </p:spPr>
      </p:pic>
      <p:pic>
        <p:nvPicPr>
          <p:cNvPr id="40" name="Obraz 3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3068960"/>
            <a:ext cx="719329" cy="719329"/>
          </a:xfrm>
          <a:prstGeom prst="rect">
            <a:avLst/>
          </a:prstGeom>
        </p:spPr>
      </p:pic>
      <p:pic>
        <p:nvPicPr>
          <p:cNvPr id="43" name="Obraz 42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005064"/>
            <a:ext cx="719329" cy="719329"/>
          </a:xfrm>
          <a:prstGeom prst="rect">
            <a:avLst/>
          </a:prstGeom>
        </p:spPr>
      </p:pic>
      <p:pic>
        <p:nvPicPr>
          <p:cNvPr id="44" name="Obraz 43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293096"/>
            <a:ext cx="719329" cy="719329"/>
          </a:xfrm>
          <a:prstGeom prst="rect">
            <a:avLst/>
          </a:prstGeom>
        </p:spPr>
      </p:pic>
      <p:pic>
        <p:nvPicPr>
          <p:cNvPr id="45" name="Obraz 44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653136"/>
            <a:ext cx="719329" cy="719329"/>
          </a:xfrm>
          <a:prstGeom prst="rect">
            <a:avLst/>
          </a:prstGeom>
        </p:spPr>
      </p:pic>
      <p:pic>
        <p:nvPicPr>
          <p:cNvPr id="46" name="Obraz 45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5013176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3" name="Obraz 12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221088"/>
            <a:ext cx="719329" cy="719329"/>
          </a:xfrm>
          <a:prstGeom prst="rect">
            <a:avLst/>
          </a:prstGeom>
        </p:spPr>
      </p:pic>
      <p:pic>
        <p:nvPicPr>
          <p:cNvPr id="14" name="Obraz 13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861048"/>
            <a:ext cx="719329" cy="719329"/>
          </a:xfrm>
          <a:prstGeom prst="rect">
            <a:avLst/>
          </a:prstGeom>
        </p:spPr>
      </p:pic>
      <p:pic>
        <p:nvPicPr>
          <p:cNvPr id="18" name="Obraz 17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501008"/>
            <a:ext cx="719329" cy="719329"/>
          </a:xfrm>
          <a:prstGeom prst="rect">
            <a:avLst/>
          </a:prstGeom>
        </p:spPr>
      </p:pic>
      <p:pic>
        <p:nvPicPr>
          <p:cNvPr id="19" name="Obraz 18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212976"/>
            <a:ext cx="719329" cy="719329"/>
          </a:xfrm>
          <a:prstGeom prst="rect">
            <a:avLst/>
          </a:prstGeom>
        </p:spPr>
      </p:pic>
      <p:pic>
        <p:nvPicPr>
          <p:cNvPr id="21" name="Obraz 20" descr="26_s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916832"/>
            <a:ext cx="719329" cy="719329"/>
          </a:xfrm>
          <a:prstGeom prst="rect">
            <a:avLst/>
          </a:prstGeom>
        </p:spPr>
      </p:pic>
      <p:pic>
        <p:nvPicPr>
          <p:cNvPr id="22" name="Obraz 21" descr="26_s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988840"/>
            <a:ext cx="719329" cy="719329"/>
          </a:xfrm>
          <a:prstGeom prst="rect">
            <a:avLst/>
          </a:prstGeom>
        </p:spPr>
      </p:pic>
      <p:pic>
        <p:nvPicPr>
          <p:cNvPr id="23" name="Obraz 22" descr="26_s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132856"/>
            <a:ext cx="719329" cy="719329"/>
          </a:xfrm>
          <a:prstGeom prst="rect">
            <a:avLst/>
          </a:prstGeom>
        </p:spPr>
      </p:pic>
      <p:pic>
        <p:nvPicPr>
          <p:cNvPr id="24" name="Obraz 23" descr="26_s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76872"/>
            <a:ext cx="719329" cy="719329"/>
          </a:xfrm>
          <a:prstGeom prst="rect">
            <a:avLst/>
          </a:prstGeom>
        </p:spPr>
      </p:pic>
      <p:pic>
        <p:nvPicPr>
          <p:cNvPr id="25" name="Obraz 24" descr="26_s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20888"/>
            <a:ext cx="719329" cy="719329"/>
          </a:xfrm>
          <a:prstGeom prst="rect">
            <a:avLst/>
          </a:prstGeom>
        </p:spPr>
      </p:pic>
      <p:pic>
        <p:nvPicPr>
          <p:cNvPr id="26" name="Obraz 25" descr="26_s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564904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22" name="Obraz 21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719329" cy="719329"/>
          </a:xfrm>
          <a:prstGeom prst="rect">
            <a:avLst/>
          </a:prstGeom>
        </p:spPr>
      </p:pic>
      <p:pic>
        <p:nvPicPr>
          <p:cNvPr id="23" name="Obraz 2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988840"/>
            <a:ext cx="719329" cy="719329"/>
          </a:xfrm>
          <a:prstGeom prst="rect">
            <a:avLst/>
          </a:prstGeom>
        </p:spPr>
      </p:pic>
      <p:pic>
        <p:nvPicPr>
          <p:cNvPr id="24" name="Obraz 23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060848"/>
            <a:ext cx="719329" cy="719329"/>
          </a:xfrm>
          <a:prstGeom prst="rect">
            <a:avLst/>
          </a:prstGeom>
        </p:spPr>
      </p:pic>
      <p:pic>
        <p:nvPicPr>
          <p:cNvPr id="25" name="Obraz 24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204864"/>
            <a:ext cx="719329" cy="719329"/>
          </a:xfrm>
          <a:prstGeom prst="rect">
            <a:avLst/>
          </a:prstGeom>
        </p:spPr>
      </p:pic>
      <p:pic>
        <p:nvPicPr>
          <p:cNvPr id="29" name="Obraz 28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348880"/>
            <a:ext cx="719329" cy="719329"/>
          </a:xfrm>
          <a:prstGeom prst="rect">
            <a:avLst/>
          </a:prstGeom>
        </p:spPr>
      </p:pic>
      <p:pic>
        <p:nvPicPr>
          <p:cNvPr id="39" name="Obraz 38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501008"/>
            <a:ext cx="719329" cy="719329"/>
          </a:xfrm>
          <a:prstGeom prst="rect">
            <a:avLst/>
          </a:prstGeom>
        </p:spPr>
      </p:pic>
      <p:pic>
        <p:nvPicPr>
          <p:cNvPr id="40" name="Obraz 39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284984"/>
            <a:ext cx="719329" cy="719329"/>
          </a:xfrm>
          <a:prstGeom prst="rect">
            <a:avLst/>
          </a:prstGeom>
        </p:spPr>
      </p:pic>
      <p:pic>
        <p:nvPicPr>
          <p:cNvPr id="41" name="Obraz 40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933056"/>
            <a:ext cx="719329" cy="719329"/>
          </a:xfrm>
          <a:prstGeom prst="rect">
            <a:avLst/>
          </a:prstGeom>
        </p:spPr>
      </p:pic>
      <p:pic>
        <p:nvPicPr>
          <p:cNvPr id="42" name="Obraz 41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4221088"/>
            <a:ext cx="719329" cy="719329"/>
          </a:xfrm>
          <a:prstGeom prst="rect">
            <a:avLst/>
          </a:prstGeom>
        </p:spPr>
      </p:pic>
      <p:pic>
        <p:nvPicPr>
          <p:cNvPr id="43" name="Obraz 42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581128"/>
            <a:ext cx="719329" cy="719329"/>
          </a:xfrm>
          <a:prstGeom prst="rect">
            <a:avLst/>
          </a:prstGeom>
        </p:spPr>
      </p:pic>
      <p:pic>
        <p:nvPicPr>
          <p:cNvPr id="44" name="Obraz 43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4941168"/>
            <a:ext cx="719329" cy="719329"/>
          </a:xfrm>
          <a:prstGeom prst="rect">
            <a:avLst/>
          </a:prstGeom>
        </p:spPr>
      </p:pic>
      <p:pic>
        <p:nvPicPr>
          <p:cNvPr id="45" name="Obraz 44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573016"/>
            <a:ext cx="719329" cy="719329"/>
          </a:xfrm>
          <a:prstGeom prst="rect">
            <a:avLst/>
          </a:prstGeom>
        </p:spPr>
      </p:pic>
      <p:pic>
        <p:nvPicPr>
          <p:cNvPr id="46" name="Obraz 45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140968"/>
            <a:ext cx="719329" cy="719329"/>
          </a:xfrm>
          <a:prstGeom prst="rect">
            <a:avLst/>
          </a:prstGeom>
        </p:spPr>
      </p:pic>
      <p:pic>
        <p:nvPicPr>
          <p:cNvPr id="47" name="Obraz 46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293096"/>
            <a:ext cx="719329" cy="719329"/>
          </a:xfrm>
          <a:prstGeom prst="rect">
            <a:avLst/>
          </a:prstGeom>
        </p:spPr>
      </p:pic>
      <p:pic>
        <p:nvPicPr>
          <p:cNvPr id="48" name="Obraz 47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3717032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Obraz 6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719329" cy="719329"/>
          </a:xfrm>
          <a:prstGeom prst="rect">
            <a:avLst/>
          </a:prstGeom>
        </p:spPr>
      </p:pic>
      <p:pic>
        <p:nvPicPr>
          <p:cNvPr id="8" name="Obraz 7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636912"/>
            <a:ext cx="719329" cy="719329"/>
          </a:xfrm>
          <a:prstGeom prst="rect">
            <a:avLst/>
          </a:prstGeom>
        </p:spPr>
      </p:pic>
      <p:pic>
        <p:nvPicPr>
          <p:cNvPr id="9" name="Obraz 8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719329" cy="719329"/>
          </a:xfrm>
          <a:prstGeom prst="rect">
            <a:avLst/>
          </a:prstGeom>
        </p:spPr>
      </p:pic>
      <p:pic>
        <p:nvPicPr>
          <p:cNvPr id="10" name="Obraz 9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2276872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2" name="Obraz 11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719329" cy="719329"/>
          </a:xfrm>
          <a:prstGeom prst="rect">
            <a:avLst/>
          </a:prstGeom>
        </p:spPr>
      </p:pic>
      <p:pic>
        <p:nvPicPr>
          <p:cNvPr id="13" name="Obraz 12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284984"/>
            <a:ext cx="719329" cy="719329"/>
          </a:xfrm>
          <a:prstGeom prst="rect">
            <a:avLst/>
          </a:prstGeom>
        </p:spPr>
      </p:pic>
      <p:pic>
        <p:nvPicPr>
          <p:cNvPr id="14" name="Obraz 13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4221088"/>
            <a:ext cx="719329" cy="719329"/>
          </a:xfrm>
          <a:prstGeom prst="rect">
            <a:avLst/>
          </a:prstGeom>
        </p:spPr>
      </p:pic>
      <p:pic>
        <p:nvPicPr>
          <p:cNvPr id="15" name="Obraz 14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780928"/>
            <a:ext cx="719329" cy="719329"/>
          </a:xfrm>
          <a:prstGeom prst="rect">
            <a:avLst/>
          </a:prstGeom>
        </p:spPr>
      </p:pic>
      <p:pic>
        <p:nvPicPr>
          <p:cNvPr id="16" name="Obraz 15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132856"/>
            <a:ext cx="719329" cy="719329"/>
          </a:xfrm>
          <a:prstGeom prst="rect">
            <a:avLst/>
          </a:prstGeom>
        </p:spPr>
      </p:pic>
      <p:pic>
        <p:nvPicPr>
          <p:cNvPr id="17" name="Obraz 16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780928"/>
            <a:ext cx="719329" cy="719329"/>
          </a:xfrm>
          <a:prstGeom prst="rect">
            <a:avLst/>
          </a:prstGeom>
        </p:spPr>
      </p:pic>
      <p:pic>
        <p:nvPicPr>
          <p:cNvPr id="18" name="Obraz 17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996952"/>
            <a:ext cx="719329" cy="719329"/>
          </a:xfrm>
          <a:prstGeom prst="rect">
            <a:avLst/>
          </a:prstGeom>
        </p:spPr>
      </p:pic>
      <p:pic>
        <p:nvPicPr>
          <p:cNvPr id="19" name="Obraz 18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348880"/>
            <a:ext cx="719329" cy="719329"/>
          </a:xfrm>
          <a:prstGeom prst="rect">
            <a:avLst/>
          </a:prstGeom>
        </p:spPr>
      </p:pic>
      <p:pic>
        <p:nvPicPr>
          <p:cNvPr id="20" name="Obraz 19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988840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20" name="Obraz 1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700808"/>
            <a:ext cx="719329" cy="719329"/>
          </a:xfrm>
          <a:prstGeom prst="rect">
            <a:avLst/>
          </a:prstGeom>
        </p:spPr>
      </p:pic>
      <p:pic>
        <p:nvPicPr>
          <p:cNvPr id="21" name="Obraz 20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132856"/>
            <a:ext cx="719329" cy="719329"/>
          </a:xfrm>
          <a:prstGeom prst="rect">
            <a:avLst/>
          </a:prstGeom>
        </p:spPr>
      </p:pic>
      <p:pic>
        <p:nvPicPr>
          <p:cNvPr id="22" name="Obraz 21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772816"/>
            <a:ext cx="719329" cy="719329"/>
          </a:xfrm>
          <a:prstGeom prst="rect">
            <a:avLst/>
          </a:prstGeom>
        </p:spPr>
      </p:pic>
      <p:pic>
        <p:nvPicPr>
          <p:cNvPr id="23" name="Obraz 2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564904"/>
            <a:ext cx="719329" cy="719329"/>
          </a:xfrm>
          <a:prstGeom prst="rect">
            <a:avLst/>
          </a:prstGeom>
        </p:spPr>
      </p:pic>
      <p:pic>
        <p:nvPicPr>
          <p:cNvPr id="24" name="Obraz 23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068960"/>
            <a:ext cx="719329" cy="719329"/>
          </a:xfrm>
          <a:prstGeom prst="rect">
            <a:avLst/>
          </a:prstGeom>
        </p:spPr>
      </p:pic>
      <p:pic>
        <p:nvPicPr>
          <p:cNvPr id="25" name="Obraz 24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2564904"/>
            <a:ext cx="719329" cy="719329"/>
          </a:xfrm>
          <a:prstGeom prst="rect">
            <a:avLst/>
          </a:prstGeom>
        </p:spPr>
      </p:pic>
      <p:pic>
        <p:nvPicPr>
          <p:cNvPr id="35" name="Obraz 34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645024"/>
            <a:ext cx="719329" cy="719329"/>
          </a:xfrm>
          <a:prstGeom prst="rect">
            <a:avLst/>
          </a:prstGeom>
        </p:spPr>
      </p:pic>
      <p:pic>
        <p:nvPicPr>
          <p:cNvPr id="36" name="Obraz 35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005064"/>
            <a:ext cx="719329" cy="719329"/>
          </a:xfrm>
          <a:prstGeom prst="rect">
            <a:avLst/>
          </a:prstGeom>
        </p:spPr>
      </p:pic>
      <p:pic>
        <p:nvPicPr>
          <p:cNvPr id="37" name="Obraz 36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1844824"/>
            <a:ext cx="719329" cy="719329"/>
          </a:xfrm>
          <a:prstGeom prst="rect">
            <a:avLst/>
          </a:prstGeom>
        </p:spPr>
      </p:pic>
      <p:pic>
        <p:nvPicPr>
          <p:cNvPr id="38" name="Obraz 37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719329" cy="719329"/>
          </a:xfrm>
          <a:prstGeom prst="rect">
            <a:avLst/>
          </a:prstGeom>
        </p:spPr>
      </p:pic>
      <p:pic>
        <p:nvPicPr>
          <p:cNvPr id="39" name="Obraz 38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852936"/>
            <a:ext cx="719329" cy="719329"/>
          </a:xfrm>
          <a:prstGeom prst="rect">
            <a:avLst/>
          </a:prstGeom>
        </p:spPr>
      </p:pic>
      <p:pic>
        <p:nvPicPr>
          <p:cNvPr id="41" name="Obraz 40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780928"/>
            <a:ext cx="719329" cy="719329"/>
          </a:xfrm>
          <a:prstGeom prst="rect">
            <a:avLst/>
          </a:prstGeom>
        </p:spPr>
      </p:pic>
      <p:pic>
        <p:nvPicPr>
          <p:cNvPr id="42" name="Obraz 41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005064"/>
            <a:ext cx="719329" cy="719329"/>
          </a:xfrm>
          <a:prstGeom prst="rect">
            <a:avLst/>
          </a:prstGeom>
        </p:spPr>
      </p:pic>
      <p:pic>
        <p:nvPicPr>
          <p:cNvPr id="43" name="Obraz 4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941168"/>
            <a:ext cx="719329" cy="719329"/>
          </a:xfrm>
          <a:prstGeom prst="rect">
            <a:avLst/>
          </a:prstGeom>
        </p:spPr>
      </p:pic>
      <p:pic>
        <p:nvPicPr>
          <p:cNvPr id="44" name="Obraz 43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789040"/>
            <a:ext cx="719329" cy="719329"/>
          </a:xfrm>
          <a:prstGeom prst="rect">
            <a:avLst/>
          </a:prstGeom>
        </p:spPr>
      </p:pic>
      <p:pic>
        <p:nvPicPr>
          <p:cNvPr id="45" name="Obraz 44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725144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20" name="Obraz 1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636912"/>
            <a:ext cx="719329" cy="719329"/>
          </a:xfrm>
          <a:prstGeom prst="rect">
            <a:avLst/>
          </a:prstGeom>
        </p:spPr>
      </p:pic>
      <p:pic>
        <p:nvPicPr>
          <p:cNvPr id="21" name="Obraz 20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852936"/>
            <a:ext cx="719329" cy="719329"/>
          </a:xfrm>
          <a:prstGeom prst="rect">
            <a:avLst/>
          </a:prstGeom>
        </p:spPr>
      </p:pic>
      <p:pic>
        <p:nvPicPr>
          <p:cNvPr id="22" name="Obraz 21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719329" cy="719329"/>
          </a:xfrm>
          <a:prstGeom prst="rect">
            <a:avLst/>
          </a:prstGeom>
        </p:spPr>
      </p:pic>
      <p:pic>
        <p:nvPicPr>
          <p:cNvPr id="23" name="Obraz 2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005064"/>
            <a:ext cx="719329" cy="719329"/>
          </a:xfrm>
          <a:prstGeom prst="rect">
            <a:avLst/>
          </a:prstGeom>
        </p:spPr>
      </p:pic>
      <p:pic>
        <p:nvPicPr>
          <p:cNvPr id="24" name="Obraz 23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717032"/>
            <a:ext cx="719329" cy="719329"/>
          </a:xfrm>
          <a:prstGeom prst="rect">
            <a:avLst/>
          </a:prstGeom>
        </p:spPr>
      </p:pic>
      <p:pic>
        <p:nvPicPr>
          <p:cNvPr id="25" name="Obraz 24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501008"/>
            <a:ext cx="719329" cy="719329"/>
          </a:xfrm>
          <a:prstGeom prst="rect">
            <a:avLst/>
          </a:prstGeom>
        </p:spPr>
      </p:pic>
      <p:pic>
        <p:nvPicPr>
          <p:cNvPr id="27" name="Obraz 26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708920"/>
            <a:ext cx="719329" cy="719329"/>
          </a:xfrm>
          <a:prstGeom prst="rect">
            <a:avLst/>
          </a:prstGeom>
        </p:spPr>
      </p:pic>
      <p:pic>
        <p:nvPicPr>
          <p:cNvPr id="32" name="Obraz 31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717032"/>
            <a:ext cx="719329" cy="719329"/>
          </a:xfrm>
          <a:prstGeom prst="rect">
            <a:avLst/>
          </a:prstGeom>
        </p:spPr>
      </p:pic>
      <p:pic>
        <p:nvPicPr>
          <p:cNvPr id="33" name="Obraz 32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501008"/>
            <a:ext cx="719329" cy="719329"/>
          </a:xfrm>
          <a:prstGeom prst="rect">
            <a:avLst/>
          </a:prstGeom>
        </p:spPr>
      </p:pic>
      <p:pic>
        <p:nvPicPr>
          <p:cNvPr id="35" name="Obraz 34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284984"/>
            <a:ext cx="719329" cy="719329"/>
          </a:xfrm>
          <a:prstGeom prst="rect">
            <a:avLst/>
          </a:prstGeom>
        </p:spPr>
      </p:pic>
      <p:pic>
        <p:nvPicPr>
          <p:cNvPr id="36" name="Obraz 35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4077072"/>
            <a:ext cx="719329" cy="719329"/>
          </a:xfrm>
          <a:prstGeom prst="rect">
            <a:avLst/>
          </a:prstGeom>
        </p:spPr>
      </p:pic>
      <p:pic>
        <p:nvPicPr>
          <p:cNvPr id="37" name="Obraz 36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437112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22" name="Obraz 21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719329" cy="719329"/>
          </a:xfrm>
          <a:prstGeom prst="rect">
            <a:avLst/>
          </a:prstGeom>
        </p:spPr>
      </p:pic>
      <p:pic>
        <p:nvPicPr>
          <p:cNvPr id="23" name="Obraz 22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988840"/>
            <a:ext cx="719329" cy="719329"/>
          </a:xfrm>
          <a:prstGeom prst="rect">
            <a:avLst/>
          </a:prstGeom>
        </p:spPr>
      </p:pic>
      <p:pic>
        <p:nvPicPr>
          <p:cNvPr id="28" name="Obraz 27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636912"/>
            <a:ext cx="719329" cy="719329"/>
          </a:xfrm>
          <a:prstGeom prst="rect">
            <a:avLst/>
          </a:prstGeom>
        </p:spPr>
      </p:pic>
      <p:pic>
        <p:nvPicPr>
          <p:cNvPr id="34" name="Obraz 33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852936"/>
            <a:ext cx="719329" cy="719329"/>
          </a:xfrm>
          <a:prstGeom prst="rect">
            <a:avLst/>
          </a:prstGeom>
        </p:spPr>
      </p:pic>
      <p:pic>
        <p:nvPicPr>
          <p:cNvPr id="35" name="Obraz 34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573016"/>
            <a:ext cx="719329" cy="719329"/>
          </a:xfrm>
          <a:prstGeom prst="rect">
            <a:avLst/>
          </a:prstGeom>
        </p:spPr>
      </p:pic>
      <p:pic>
        <p:nvPicPr>
          <p:cNvPr id="36" name="Obraz 35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89040"/>
            <a:ext cx="719329" cy="719329"/>
          </a:xfrm>
          <a:prstGeom prst="rect">
            <a:avLst/>
          </a:prstGeom>
        </p:spPr>
      </p:pic>
      <p:pic>
        <p:nvPicPr>
          <p:cNvPr id="37" name="Obraz 36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437112"/>
            <a:ext cx="719329" cy="719329"/>
          </a:xfrm>
          <a:prstGeom prst="rect">
            <a:avLst/>
          </a:prstGeom>
        </p:spPr>
      </p:pic>
      <p:pic>
        <p:nvPicPr>
          <p:cNvPr id="38" name="Obraz 37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653136"/>
            <a:ext cx="719329" cy="719329"/>
          </a:xfrm>
          <a:prstGeom prst="rect">
            <a:avLst/>
          </a:prstGeom>
        </p:spPr>
      </p:pic>
      <p:pic>
        <p:nvPicPr>
          <p:cNvPr id="39" name="Obraz 38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04864"/>
            <a:ext cx="719329" cy="719329"/>
          </a:xfrm>
          <a:prstGeom prst="rect">
            <a:avLst/>
          </a:prstGeom>
        </p:spPr>
      </p:pic>
      <p:pic>
        <p:nvPicPr>
          <p:cNvPr id="40" name="Obraz 39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420888"/>
            <a:ext cx="719329" cy="719329"/>
          </a:xfrm>
          <a:prstGeom prst="rect">
            <a:avLst/>
          </a:prstGeom>
        </p:spPr>
      </p:pic>
      <p:pic>
        <p:nvPicPr>
          <p:cNvPr id="41" name="Obraz 40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780928"/>
            <a:ext cx="719329" cy="719329"/>
          </a:xfrm>
          <a:prstGeom prst="rect">
            <a:avLst/>
          </a:prstGeom>
        </p:spPr>
      </p:pic>
      <p:pic>
        <p:nvPicPr>
          <p:cNvPr id="42" name="Obraz 41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140968"/>
            <a:ext cx="719329" cy="719329"/>
          </a:xfrm>
          <a:prstGeom prst="rect">
            <a:avLst/>
          </a:prstGeom>
        </p:spPr>
      </p:pic>
      <p:pic>
        <p:nvPicPr>
          <p:cNvPr id="43" name="Obraz 42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719329" cy="719329"/>
          </a:xfrm>
          <a:prstGeom prst="rect">
            <a:avLst/>
          </a:prstGeom>
        </p:spPr>
      </p:pic>
      <p:pic>
        <p:nvPicPr>
          <p:cNvPr id="44" name="Obraz 43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717032"/>
            <a:ext cx="719329" cy="719329"/>
          </a:xfrm>
          <a:prstGeom prst="rect">
            <a:avLst/>
          </a:prstGeom>
        </p:spPr>
      </p:pic>
      <p:pic>
        <p:nvPicPr>
          <p:cNvPr id="45" name="Obraz 44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077072"/>
            <a:ext cx="719329" cy="719329"/>
          </a:xfrm>
          <a:prstGeom prst="rect">
            <a:avLst/>
          </a:prstGeom>
        </p:spPr>
      </p:pic>
      <p:pic>
        <p:nvPicPr>
          <p:cNvPr id="46" name="Obraz 45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293096"/>
            <a:ext cx="719329" cy="719329"/>
          </a:xfrm>
          <a:prstGeom prst="rect">
            <a:avLst/>
          </a:prstGeom>
        </p:spPr>
      </p:pic>
      <p:pic>
        <p:nvPicPr>
          <p:cNvPr id="47" name="Obraz 46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653136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628800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204864"/>
            <a:ext cx="719329" cy="719329"/>
          </a:xfrm>
          <a:prstGeom prst="rect">
            <a:avLst/>
          </a:prstGeom>
        </p:spPr>
      </p:pic>
      <p:pic>
        <p:nvPicPr>
          <p:cNvPr id="10" name="Obraz 9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132856"/>
            <a:ext cx="719329" cy="719329"/>
          </a:xfrm>
          <a:prstGeom prst="rect">
            <a:avLst/>
          </a:prstGeom>
        </p:spPr>
      </p:pic>
      <p:pic>
        <p:nvPicPr>
          <p:cNvPr id="11" name="Obraz 10" descr="26_s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420888"/>
            <a:ext cx="719329" cy="719329"/>
          </a:xfrm>
          <a:prstGeom prst="rect">
            <a:avLst/>
          </a:prstGeom>
        </p:spPr>
      </p:pic>
      <p:pic>
        <p:nvPicPr>
          <p:cNvPr id="12" name="Obraz 11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068960"/>
            <a:ext cx="719329" cy="719329"/>
          </a:xfrm>
          <a:prstGeom prst="rect">
            <a:avLst/>
          </a:prstGeom>
        </p:spPr>
      </p:pic>
      <p:pic>
        <p:nvPicPr>
          <p:cNvPr id="13" name="Obraz 12" descr="26_je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3356992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700808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az 18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25144"/>
            <a:ext cx="719329" cy="719329"/>
          </a:xfrm>
          <a:prstGeom prst="rect">
            <a:avLst/>
          </a:prstGeom>
        </p:spPr>
      </p:pic>
      <p:pic>
        <p:nvPicPr>
          <p:cNvPr id="20" name="Obraz 19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509120"/>
            <a:ext cx="719329" cy="719329"/>
          </a:xfrm>
          <a:prstGeom prst="rect">
            <a:avLst/>
          </a:prstGeom>
        </p:spPr>
      </p:pic>
      <p:pic>
        <p:nvPicPr>
          <p:cNvPr id="21" name="Obraz 20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149080"/>
            <a:ext cx="719329" cy="719329"/>
          </a:xfrm>
          <a:prstGeom prst="rect">
            <a:avLst/>
          </a:prstGeom>
        </p:spPr>
      </p:pic>
      <p:pic>
        <p:nvPicPr>
          <p:cNvPr id="22" name="Obraz 21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509120"/>
            <a:ext cx="719329" cy="719329"/>
          </a:xfrm>
          <a:prstGeom prst="rect">
            <a:avLst/>
          </a:prstGeom>
        </p:spPr>
      </p:pic>
      <p:pic>
        <p:nvPicPr>
          <p:cNvPr id="23" name="Obraz 22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077072"/>
            <a:ext cx="719329" cy="719329"/>
          </a:xfrm>
          <a:prstGeom prst="rect">
            <a:avLst/>
          </a:prstGeom>
        </p:spPr>
      </p:pic>
      <p:pic>
        <p:nvPicPr>
          <p:cNvPr id="24" name="Obraz 23" descr="26_jed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429000"/>
            <a:ext cx="719329" cy="719329"/>
          </a:xfrm>
          <a:prstGeom prst="rect">
            <a:avLst/>
          </a:prstGeom>
        </p:spPr>
      </p:pic>
      <p:pic>
        <p:nvPicPr>
          <p:cNvPr id="25" name="Obraz 24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140968"/>
            <a:ext cx="719329" cy="719329"/>
          </a:xfrm>
          <a:prstGeom prst="rect">
            <a:avLst/>
          </a:prstGeom>
        </p:spPr>
      </p:pic>
      <p:pic>
        <p:nvPicPr>
          <p:cNvPr id="26" name="Obraz 25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356992"/>
            <a:ext cx="719329" cy="719329"/>
          </a:xfrm>
          <a:prstGeom prst="rect">
            <a:avLst/>
          </a:prstGeom>
        </p:spPr>
      </p:pic>
      <p:pic>
        <p:nvPicPr>
          <p:cNvPr id="33" name="Obraz 32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429000"/>
            <a:ext cx="719329" cy="719329"/>
          </a:xfrm>
          <a:prstGeom prst="rect">
            <a:avLst/>
          </a:prstGeom>
        </p:spPr>
      </p:pic>
      <p:pic>
        <p:nvPicPr>
          <p:cNvPr id="34" name="Obraz 33" descr="26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501008"/>
            <a:ext cx="719329" cy="719329"/>
          </a:xfrm>
          <a:prstGeom prst="rect">
            <a:avLst/>
          </a:prstGeom>
        </p:spPr>
      </p:pic>
      <p:pic>
        <p:nvPicPr>
          <p:cNvPr id="35" name="Obraz 34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2564904"/>
            <a:ext cx="719329" cy="719329"/>
          </a:xfrm>
          <a:prstGeom prst="rect">
            <a:avLst/>
          </a:prstGeom>
        </p:spPr>
      </p:pic>
      <p:pic>
        <p:nvPicPr>
          <p:cNvPr id="36" name="Obraz 35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276872"/>
            <a:ext cx="719329" cy="719329"/>
          </a:xfrm>
          <a:prstGeom prst="rect">
            <a:avLst/>
          </a:prstGeom>
        </p:spPr>
      </p:pic>
      <p:pic>
        <p:nvPicPr>
          <p:cNvPr id="37" name="Obraz 36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2132856"/>
            <a:ext cx="719329" cy="719329"/>
          </a:xfrm>
          <a:prstGeom prst="rect">
            <a:avLst/>
          </a:prstGeom>
        </p:spPr>
      </p:pic>
      <p:pic>
        <p:nvPicPr>
          <p:cNvPr id="38" name="Obraz 37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204864"/>
            <a:ext cx="719329" cy="719329"/>
          </a:xfrm>
          <a:prstGeom prst="rect">
            <a:avLst/>
          </a:prstGeom>
        </p:spPr>
      </p:pic>
      <p:pic>
        <p:nvPicPr>
          <p:cNvPr id="39" name="Obraz 38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492896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628800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Obraz 22" descr="26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3429000"/>
            <a:ext cx="719329" cy="719329"/>
          </a:xfrm>
          <a:prstGeom prst="rect">
            <a:avLst/>
          </a:prstGeom>
        </p:spPr>
      </p:pic>
      <p:pic>
        <p:nvPicPr>
          <p:cNvPr id="24" name="Obraz 23" descr="26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356992"/>
            <a:ext cx="719329" cy="719329"/>
          </a:xfrm>
          <a:prstGeom prst="rect">
            <a:avLst/>
          </a:prstGeom>
        </p:spPr>
      </p:pic>
      <p:pic>
        <p:nvPicPr>
          <p:cNvPr id="25" name="Obraz 24" descr="26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284984"/>
            <a:ext cx="719329" cy="719329"/>
          </a:xfrm>
          <a:prstGeom prst="rect">
            <a:avLst/>
          </a:prstGeom>
        </p:spPr>
      </p:pic>
      <p:pic>
        <p:nvPicPr>
          <p:cNvPr id="26" name="Obraz 25" descr="26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068960"/>
            <a:ext cx="719329" cy="719329"/>
          </a:xfrm>
          <a:prstGeom prst="rect">
            <a:avLst/>
          </a:prstGeom>
        </p:spPr>
      </p:pic>
      <p:pic>
        <p:nvPicPr>
          <p:cNvPr id="33" name="Obraz 32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429000"/>
            <a:ext cx="719329" cy="719329"/>
          </a:xfrm>
          <a:prstGeom prst="rect">
            <a:avLst/>
          </a:prstGeom>
        </p:spPr>
      </p:pic>
      <p:pic>
        <p:nvPicPr>
          <p:cNvPr id="34" name="Obraz 33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005064"/>
            <a:ext cx="719329" cy="719329"/>
          </a:xfrm>
          <a:prstGeom prst="rect">
            <a:avLst/>
          </a:prstGeom>
        </p:spPr>
      </p:pic>
      <p:pic>
        <p:nvPicPr>
          <p:cNvPr id="35" name="Obraz 34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356992"/>
            <a:ext cx="719329" cy="719329"/>
          </a:xfrm>
          <a:prstGeom prst="rect">
            <a:avLst/>
          </a:prstGeom>
        </p:spPr>
      </p:pic>
      <p:pic>
        <p:nvPicPr>
          <p:cNvPr id="36" name="Obraz 35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437112"/>
            <a:ext cx="719329" cy="719329"/>
          </a:xfrm>
          <a:prstGeom prst="rect">
            <a:avLst/>
          </a:prstGeom>
        </p:spPr>
      </p:pic>
      <p:pic>
        <p:nvPicPr>
          <p:cNvPr id="37" name="Obraz 36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077072"/>
            <a:ext cx="719329" cy="719329"/>
          </a:xfrm>
          <a:prstGeom prst="rect">
            <a:avLst/>
          </a:prstGeom>
        </p:spPr>
      </p:pic>
      <p:pic>
        <p:nvPicPr>
          <p:cNvPr id="38" name="Obraz 37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437112"/>
            <a:ext cx="719329" cy="719329"/>
          </a:xfrm>
          <a:prstGeom prst="rect">
            <a:avLst/>
          </a:prstGeom>
        </p:spPr>
      </p:pic>
      <p:pic>
        <p:nvPicPr>
          <p:cNvPr id="39" name="Obraz 38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653136"/>
            <a:ext cx="719329" cy="719329"/>
          </a:xfrm>
          <a:prstGeom prst="rect">
            <a:avLst/>
          </a:prstGeom>
        </p:spPr>
      </p:pic>
      <p:pic>
        <p:nvPicPr>
          <p:cNvPr id="40" name="Obraz 39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5157192"/>
            <a:ext cx="719329" cy="719329"/>
          </a:xfrm>
          <a:prstGeom prst="rect">
            <a:avLst/>
          </a:prstGeom>
        </p:spPr>
      </p:pic>
      <p:pic>
        <p:nvPicPr>
          <p:cNvPr id="41" name="Obraz 40" descr="26_jed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5013176"/>
            <a:ext cx="719329" cy="719329"/>
          </a:xfrm>
          <a:prstGeom prst="rect">
            <a:avLst/>
          </a:prstGeom>
        </p:spPr>
      </p:pic>
      <p:pic>
        <p:nvPicPr>
          <p:cNvPr id="42" name="Obraz 41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2492896"/>
            <a:ext cx="719329" cy="719329"/>
          </a:xfrm>
          <a:prstGeom prst="rect">
            <a:avLst/>
          </a:prstGeom>
        </p:spPr>
      </p:pic>
      <p:pic>
        <p:nvPicPr>
          <p:cNvPr id="43" name="Obraz 42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204864"/>
            <a:ext cx="719329" cy="719329"/>
          </a:xfrm>
          <a:prstGeom prst="rect">
            <a:avLst/>
          </a:prstGeom>
        </p:spPr>
      </p:pic>
      <p:pic>
        <p:nvPicPr>
          <p:cNvPr id="44" name="Obraz 43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2060848"/>
            <a:ext cx="719329" cy="719329"/>
          </a:xfrm>
          <a:prstGeom prst="rect">
            <a:avLst/>
          </a:prstGeom>
        </p:spPr>
      </p:pic>
      <p:pic>
        <p:nvPicPr>
          <p:cNvPr id="45" name="Obraz 44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132856"/>
            <a:ext cx="719329" cy="719329"/>
          </a:xfrm>
          <a:prstGeom prst="rect">
            <a:avLst/>
          </a:prstGeom>
        </p:spPr>
      </p:pic>
      <p:pic>
        <p:nvPicPr>
          <p:cNvPr id="46" name="Obraz 45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420888"/>
            <a:ext cx="719329" cy="719329"/>
          </a:xfrm>
          <a:prstGeom prst="rect">
            <a:avLst/>
          </a:prstGeom>
        </p:spPr>
      </p:pic>
      <p:pic>
        <p:nvPicPr>
          <p:cNvPr id="47" name="Obraz 46" descr="26_str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1916832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73</Words>
  <Application>Microsoft Office PowerPoint</Application>
  <PresentationFormat>Pokaz na ekranie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Nie tylko woreczki Cz. II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116</cp:revision>
  <dcterms:created xsi:type="dcterms:W3CDTF">2013-07-23T15:48:06Z</dcterms:created>
  <dcterms:modified xsi:type="dcterms:W3CDTF">2013-10-19T13:38:10Z</dcterms:modified>
</cp:coreProperties>
</file>