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tu pasuje? 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4541" y="3069000"/>
            <a:ext cx="3834918" cy="720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2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2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Co tu nie pasuje i dlaczego?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88</Words>
  <Application>Microsoft Office PowerPoint</Application>
  <PresentationFormat>Pokaz na ekranie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Co tu pasuje? 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24</cp:revision>
  <dcterms:created xsi:type="dcterms:W3CDTF">2013-07-23T15:48:06Z</dcterms:created>
  <dcterms:modified xsi:type="dcterms:W3CDTF">2013-12-23T07:57:26Z</dcterms:modified>
</cp:coreProperties>
</file>