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64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4" d="100"/>
          <a:sy n="64" d="100"/>
        </p:scale>
        <p:origin x="-2670" y="-14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909E10-ADF5-4FEF-A0D9-73F1FBFF3FBA}" type="datetimeFigureOut">
              <a:rPr lang="pl-PL" smtClean="0"/>
              <a:pPr/>
              <a:t>2013-12-23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846190-4534-47B7-9888-3C6524AD78AD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846190-4534-47B7-9888-3C6524AD78AD}" type="slidenum">
              <a:rPr lang="pl-PL" smtClean="0"/>
              <a:pPr/>
              <a:t>7</a:t>
            </a:fld>
            <a:endParaRPr 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BE005-9D92-4A1B-87F0-46E6070D91AE}" type="datetimeFigureOut">
              <a:rPr lang="pl-PL" smtClean="0"/>
              <a:pPr/>
              <a:t>2013-12-23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38DE1-D68E-4E60-B584-EB712B6AC7A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BE005-9D92-4A1B-87F0-46E6070D91AE}" type="datetimeFigureOut">
              <a:rPr lang="pl-PL" smtClean="0"/>
              <a:pPr/>
              <a:t>2013-12-23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38DE1-D68E-4E60-B584-EB712B6AC7A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BE005-9D92-4A1B-87F0-46E6070D91AE}" type="datetimeFigureOut">
              <a:rPr lang="pl-PL" smtClean="0"/>
              <a:pPr/>
              <a:t>2013-12-23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38DE1-D68E-4E60-B584-EB712B6AC7A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BE005-9D92-4A1B-87F0-46E6070D91AE}" type="datetimeFigureOut">
              <a:rPr lang="pl-PL" smtClean="0"/>
              <a:pPr/>
              <a:t>2013-12-23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38DE1-D68E-4E60-B584-EB712B6AC7A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BE005-9D92-4A1B-87F0-46E6070D91AE}" type="datetimeFigureOut">
              <a:rPr lang="pl-PL" smtClean="0"/>
              <a:pPr/>
              <a:t>2013-12-23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38DE1-D68E-4E60-B584-EB712B6AC7A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BE005-9D92-4A1B-87F0-46E6070D91AE}" type="datetimeFigureOut">
              <a:rPr lang="pl-PL" smtClean="0"/>
              <a:pPr/>
              <a:t>2013-12-23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38DE1-D68E-4E60-B584-EB712B6AC7A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BE005-9D92-4A1B-87F0-46E6070D91AE}" type="datetimeFigureOut">
              <a:rPr lang="pl-PL" smtClean="0"/>
              <a:pPr/>
              <a:t>2013-12-23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38DE1-D68E-4E60-B584-EB712B6AC7A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BE005-9D92-4A1B-87F0-46E6070D91AE}" type="datetimeFigureOut">
              <a:rPr lang="pl-PL" smtClean="0"/>
              <a:pPr/>
              <a:t>2013-12-23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38DE1-D68E-4E60-B584-EB712B6AC7A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BE005-9D92-4A1B-87F0-46E6070D91AE}" type="datetimeFigureOut">
              <a:rPr lang="pl-PL" smtClean="0"/>
              <a:pPr/>
              <a:t>2013-12-23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38DE1-D68E-4E60-B584-EB712B6AC7A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BE005-9D92-4A1B-87F0-46E6070D91AE}" type="datetimeFigureOut">
              <a:rPr lang="pl-PL" smtClean="0"/>
              <a:pPr/>
              <a:t>2013-12-23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38DE1-D68E-4E60-B584-EB712B6AC7A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BE005-9D92-4A1B-87F0-46E6070D91AE}" type="datetimeFigureOut">
              <a:rPr lang="pl-PL" smtClean="0"/>
              <a:pPr/>
              <a:t>2013-12-23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38DE1-D68E-4E60-B584-EB712B6AC7A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3BE005-9D92-4A1B-87F0-46E6070D91AE}" type="datetimeFigureOut">
              <a:rPr lang="pl-PL" smtClean="0"/>
              <a:pPr/>
              <a:t>2013-12-23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B38DE1-D68E-4E60-B584-EB712B6AC7A0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Co z tego </a:t>
            </a:r>
            <a:r>
              <a:rPr lang="pl-PL" dirty="0" smtClean="0"/>
              <a:t>wynika?</a:t>
            </a:r>
            <a:br>
              <a:rPr lang="pl-PL" dirty="0" smtClean="0"/>
            </a:br>
            <a:r>
              <a:rPr lang="pl-PL" dirty="0" smtClean="0"/>
              <a:t> cz. </a:t>
            </a:r>
            <a:r>
              <a:rPr lang="pl-PL" smtClean="0"/>
              <a:t>I</a:t>
            </a:r>
            <a:endParaRPr lang="pl-PL" dirty="0"/>
          </a:p>
        </p:txBody>
      </p:sp>
      <p:sp>
        <p:nvSpPr>
          <p:cNvPr id="18" name="Tytuł 1"/>
          <p:cNvSpPr txBox="1">
            <a:spLocks/>
          </p:cNvSpPr>
          <p:nvPr/>
        </p:nvSpPr>
        <p:spPr>
          <a:xfrm>
            <a:off x="395536" y="465313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2600" b="0" i="0" u="none" strike="noStrike" kern="1200" cap="none" spc="0" normalizeH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4" name="Obraz 3" descr="stopka na białym tle.png"/>
          <p:cNvPicPr>
            <a:picLocks noChangeAspect="1"/>
          </p:cNvPicPr>
          <p:nvPr/>
        </p:nvPicPr>
        <p:blipFill>
          <a:blip r:embed="rId2" cstate="print"/>
          <a:srcRect t="4871"/>
          <a:stretch>
            <a:fillRect/>
          </a:stretch>
        </p:blipFill>
        <p:spPr>
          <a:xfrm>
            <a:off x="972305" y="5157192"/>
            <a:ext cx="7199391" cy="14062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ytuł 1"/>
          <p:cNvSpPr txBox="1">
            <a:spLocks/>
          </p:cNvSpPr>
          <p:nvPr/>
        </p:nvSpPr>
        <p:spPr>
          <a:xfrm>
            <a:off x="395536" y="465313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pl-PL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Co jest cięższe: wielbłąd czy małpa?</a:t>
            </a:r>
            <a:endParaRPr kumimoji="0" lang="pl-PL" sz="2800" b="0" i="0" u="none" strike="noStrike" kern="1200" cap="none" spc="0" normalizeH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5" name="Obraz 14" descr="11_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2619" y="2438398"/>
            <a:ext cx="8238761" cy="198120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ytuł 1"/>
          <p:cNvSpPr txBox="1">
            <a:spLocks/>
          </p:cNvSpPr>
          <p:nvPr/>
        </p:nvSpPr>
        <p:spPr>
          <a:xfrm>
            <a:off x="539552" y="508518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pl-PL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Co jest cięższe: banan czy gruszka?</a:t>
            </a:r>
            <a:endParaRPr kumimoji="0" lang="pl-PL" sz="2800" b="0" i="0" u="none" strike="noStrike" kern="1200" cap="none" spc="0" normalizeH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8" name="Obraz 17" descr="11_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8047" y="2438398"/>
            <a:ext cx="8247905" cy="198120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az 7" descr="11_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59376" y="2299713"/>
            <a:ext cx="3825248" cy="225857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ytuł 1"/>
          <p:cNvSpPr txBox="1">
            <a:spLocks/>
          </p:cNvSpPr>
          <p:nvPr/>
        </p:nvSpPr>
        <p:spPr>
          <a:xfrm>
            <a:off x="539552" y="479715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pl-PL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Co z tego wynika?</a:t>
            </a:r>
            <a:endParaRPr kumimoji="0" lang="pl-PL" sz="2800" b="0" i="0" u="none" strike="noStrike" kern="1200" cap="none" spc="0" normalizeH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5" name="Obraz 14" descr="11_4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8047" y="2438398"/>
            <a:ext cx="8247905" cy="1981204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ytuł 1"/>
          <p:cNvSpPr txBox="1">
            <a:spLocks/>
          </p:cNvSpPr>
          <p:nvPr/>
        </p:nvSpPr>
        <p:spPr>
          <a:xfrm>
            <a:off x="1475656" y="4561964"/>
            <a:ext cx="5616624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pl-PL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Co z tego wynika?</a:t>
            </a:r>
            <a:endParaRPr kumimoji="0" lang="pl-PL" sz="2800" b="0" i="0" u="none" strike="noStrike" kern="1200" cap="none" spc="0" normalizeH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5" name="Prostokąt 14"/>
          <p:cNvSpPr/>
          <p:nvPr/>
        </p:nvSpPr>
        <p:spPr>
          <a:xfrm>
            <a:off x="1561754" y="5858108"/>
            <a:ext cx="536396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Font typeface="Arial" pitchFamily="34" charset="0"/>
              <a:buChar char="•"/>
              <a:defRPr/>
            </a:pPr>
            <a:r>
              <a:rPr lang="pl-PL" sz="2800" dirty="0" smtClean="0">
                <a:latin typeface="+mj-lt"/>
                <a:ea typeface="+mj-ea"/>
                <a:cs typeface="+mj-cs"/>
              </a:rPr>
              <a:t> Co jest droższe: banan czy jabłko? </a:t>
            </a:r>
          </a:p>
        </p:txBody>
      </p:sp>
      <p:pic>
        <p:nvPicPr>
          <p:cNvPr id="16" name="Obraz 15" descr="11_6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5939" y="2439922"/>
            <a:ext cx="8452121" cy="1978156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ytuł 1"/>
          <p:cNvSpPr txBox="1">
            <a:spLocks/>
          </p:cNvSpPr>
          <p:nvPr/>
        </p:nvSpPr>
        <p:spPr>
          <a:xfrm>
            <a:off x="1187624" y="4633972"/>
            <a:ext cx="5904656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pl-PL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Co z tego wynika?</a:t>
            </a:r>
            <a:endParaRPr kumimoji="0" lang="pl-PL" sz="2800" b="0" i="0" u="none" strike="noStrike" kern="1200" cap="none" spc="0" normalizeH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5" name="Prostokąt 14"/>
          <p:cNvSpPr/>
          <p:nvPr/>
        </p:nvSpPr>
        <p:spPr>
          <a:xfrm>
            <a:off x="899592" y="5714092"/>
            <a:ext cx="767140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  <a:buFont typeface="Arial" pitchFamily="34" charset="0"/>
              <a:buChar char="•"/>
              <a:defRPr/>
            </a:pPr>
            <a:r>
              <a:rPr lang="pl-PL" sz="2800" dirty="0" smtClean="0"/>
              <a:t> Czy banan kosztuje mniej czy więcej niż 1 zł?</a:t>
            </a:r>
            <a:endParaRPr lang="pl-PL" sz="2800" dirty="0" smtClean="0">
              <a:latin typeface="+mj-lt"/>
              <a:ea typeface="+mj-ea"/>
              <a:cs typeface="+mj-cs"/>
            </a:endParaRPr>
          </a:p>
        </p:txBody>
      </p:sp>
      <p:pic>
        <p:nvPicPr>
          <p:cNvPr id="16" name="Obraz 15" descr="11_5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3955" y="2438398"/>
            <a:ext cx="8196089" cy="1981204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166019"/>
            <a:ext cx="8229600" cy="4525963"/>
          </a:xfrm>
        </p:spPr>
        <p:txBody>
          <a:bodyPr>
            <a:normAutofit/>
          </a:bodyPr>
          <a:lstStyle/>
          <a:p>
            <a:pPr lvl="0">
              <a:spcAft>
                <a:spcPts val="600"/>
              </a:spcAft>
            </a:pPr>
            <a:r>
              <a:rPr lang="pl-PL" sz="2800" dirty="0" smtClean="0"/>
              <a:t>J</a:t>
            </a:r>
            <a:r>
              <a:rPr lang="pl-PL" sz="2800" i="1" dirty="0" smtClean="0"/>
              <a:t>astrząb jest szybszy od wróbla, papuga lata wolniej niż wróbel. </a:t>
            </a:r>
            <a:br>
              <a:rPr lang="pl-PL" sz="2800" i="1" dirty="0" smtClean="0"/>
            </a:br>
            <a:r>
              <a:rPr lang="pl-PL" sz="2800" i="1" dirty="0" smtClean="0"/>
              <a:t>Co lata szybciej: papuga, czy jastrząb?</a:t>
            </a:r>
          </a:p>
          <a:p>
            <a:pPr>
              <a:spcAft>
                <a:spcPts val="600"/>
              </a:spcAft>
            </a:pPr>
            <a:r>
              <a:rPr lang="pl-PL" sz="2800" i="1" dirty="0" smtClean="0"/>
              <a:t>Staś jest starszy od Jasia, a Małgosia młodsza od Jasia. </a:t>
            </a:r>
            <a:br>
              <a:rPr lang="pl-PL" sz="2800" i="1" dirty="0" smtClean="0"/>
            </a:br>
            <a:r>
              <a:rPr lang="pl-PL" sz="2800" i="1" dirty="0" smtClean="0"/>
              <a:t>Kto jest starszy: Małgosia, czy Staś?</a:t>
            </a:r>
            <a:endParaRPr lang="pl-PL" sz="2800" dirty="0" smtClean="0"/>
          </a:p>
          <a:p>
            <a:r>
              <a:rPr lang="pl-PL" sz="2800" i="1" dirty="0" smtClean="0"/>
              <a:t>Kasia jest wyższa od Małgosi. Od Kasi wyższy jest Franek. </a:t>
            </a:r>
            <a:br>
              <a:rPr lang="pl-PL" sz="2800" i="1" dirty="0" smtClean="0"/>
            </a:br>
            <a:r>
              <a:rPr lang="pl-PL" sz="2800" i="1" dirty="0" smtClean="0"/>
              <a:t>Ustaw dzieci od najwyższego do najniższego</a:t>
            </a:r>
            <a:endParaRPr lang="pl-PL" sz="2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4525963"/>
          </a:xfrm>
        </p:spPr>
        <p:txBody>
          <a:bodyPr>
            <a:normAutofit lnSpcReduction="10000"/>
          </a:bodyPr>
          <a:lstStyle/>
          <a:p>
            <a:pPr lvl="0"/>
            <a:endParaRPr lang="pl-PL" sz="2400" i="1" dirty="0" smtClean="0"/>
          </a:p>
          <a:p>
            <a:pPr lvl="0"/>
            <a:r>
              <a:rPr lang="pl-PL" sz="2800" i="1" dirty="0" smtClean="0"/>
              <a:t>W sadzie jabłoni jest więcej niż grusz, śliw jest mniej niż grusz, a moreli jest mniej niż śliw. </a:t>
            </a:r>
            <a:br>
              <a:rPr lang="pl-PL" sz="2800" i="1" dirty="0" smtClean="0"/>
            </a:br>
            <a:r>
              <a:rPr lang="pl-PL" sz="2800" i="1" dirty="0" smtClean="0"/>
              <a:t>Których drzew jest najmniej w sadzie, a których najwięcej? </a:t>
            </a:r>
            <a:br>
              <a:rPr lang="pl-PL" sz="2800" i="1" dirty="0" smtClean="0"/>
            </a:br>
            <a:r>
              <a:rPr lang="pl-PL" sz="2800" i="1" dirty="0" smtClean="0"/>
              <a:t>Czy moreli jest więcej, czy  grusz?  </a:t>
            </a:r>
            <a:br>
              <a:rPr lang="pl-PL" sz="2800" i="1" dirty="0" smtClean="0"/>
            </a:br>
            <a:r>
              <a:rPr lang="pl-PL" sz="2800" i="1" dirty="0" smtClean="0"/>
              <a:t>Czy jabłoni jest więcej, czy śliw?</a:t>
            </a:r>
          </a:p>
          <a:p>
            <a:pPr lvl="0"/>
            <a:endParaRPr lang="pl-PL" sz="2800" dirty="0" smtClean="0"/>
          </a:p>
          <a:p>
            <a:pPr lvl="0"/>
            <a:r>
              <a:rPr lang="pl-PL" sz="2800" i="1" dirty="0" smtClean="0"/>
              <a:t>Janek zebrał więcej kasztanów niż Wojtek, </a:t>
            </a:r>
            <a:br>
              <a:rPr lang="pl-PL" sz="2800" i="1" dirty="0" smtClean="0"/>
            </a:br>
            <a:r>
              <a:rPr lang="pl-PL" sz="2800" i="1" dirty="0" smtClean="0"/>
              <a:t>a Wojtek zebrał więcej niż Karol. </a:t>
            </a:r>
            <a:br>
              <a:rPr lang="pl-PL" sz="2800" i="1" dirty="0" smtClean="0"/>
            </a:br>
            <a:r>
              <a:rPr lang="pl-PL" sz="2800" i="1" dirty="0" smtClean="0"/>
              <a:t>Kto zebrał więcej kasztanów: Janek czy Karol?  </a:t>
            </a:r>
            <a:endParaRPr lang="pl-PL" sz="2800" dirty="0" smtClean="0"/>
          </a:p>
          <a:p>
            <a:endParaRPr lang="pl-PL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</TotalTime>
  <Words>90</Words>
  <Application>Microsoft Office PowerPoint</Application>
  <PresentationFormat>Pokaz na ekranie (4:3)</PresentationFormat>
  <Paragraphs>16</Paragraphs>
  <Slides>9</Slides>
  <Notes>1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9</vt:i4>
      </vt:variant>
    </vt:vector>
  </HeadingPairs>
  <TitlesOfParts>
    <vt:vector size="10" baseType="lpstr">
      <vt:lpstr>Motyw pakietu Office</vt:lpstr>
      <vt:lpstr>       Co z tego wynika?  cz. I</vt:lpstr>
      <vt:lpstr>Slajd 2</vt:lpstr>
      <vt:lpstr>Slajd 3</vt:lpstr>
      <vt:lpstr>Slajd 4</vt:lpstr>
      <vt:lpstr>Slajd 5</vt:lpstr>
      <vt:lpstr>Slajd 6</vt:lpstr>
      <vt:lpstr>Slajd 7</vt:lpstr>
      <vt:lpstr>Slajd 8</vt:lpstr>
      <vt:lpstr>Slajd 9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 z tego wynika?</dc:title>
  <dc:creator>Ela</dc:creator>
  <cp:lastModifiedBy>Ryszard Strzelczyk</cp:lastModifiedBy>
  <cp:revision>26</cp:revision>
  <dcterms:created xsi:type="dcterms:W3CDTF">2013-09-26T11:48:23Z</dcterms:created>
  <dcterms:modified xsi:type="dcterms:W3CDTF">2013-12-23T07:53:37Z</dcterms:modified>
</cp:coreProperties>
</file>